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83" r:id="rId6"/>
    <p:sldId id="294" r:id="rId7"/>
    <p:sldId id="270" r:id="rId8"/>
    <p:sldId id="269" r:id="rId9"/>
    <p:sldId id="280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B8C9D6E-FA26-3235-2BC3-928B42CEEE33}" name="Julia Nicholson" initials="JN" userId="S::julia.nicholson@clackamas.edu::ca89b61d-3267-4fdc-ae5d-86924e8d35be" providerId="AD"/>
  <p188:author id="{883B3AE0-C917-C103-E45B-918304D62319}" name="Csea Leonard" initials="CL" userId="S::csea.leonard@clackamas.edu::85d711c7-8e19-4f0e-9988-70aca610ac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1935"/>
    <a:srgbClr val="002060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11EF0-F727-03D0-D416-0A3C941610B1}" v="138" dt="2025-11-14T17:29:29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Nicholson" userId="S::julia.nicholson@clackamas.edu::ca89b61d-3267-4fdc-ae5d-86924e8d35be" providerId="AD" clId="Web-{114ADA00-52F7-46D5-CB65-A972D3BC2915}"/>
    <pc:docChg chg="addSld delSld modSld sldOrd">
      <pc:chgData name="Julia Nicholson" userId="S::julia.nicholson@clackamas.edu::ca89b61d-3267-4fdc-ae5d-86924e8d35be" providerId="AD" clId="Web-{114ADA00-52F7-46D5-CB65-A972D3BC2915}" dt="2025-11-05T20:17:53.446" v="4303" actId="20577"/>
      <pc:docMkLst>
        <pc:docMk/>
      </pc:docMkLst>
      <pc:sldChg chg="addSp modSp modNotes">
        <pc:chgData name="Julia Nicholson" userId="S::julia.nicholson@clackamas.edu::ca89b61d-3267-4fdc-ae5d-86924e8d35be" providerId="AD" clId="Web-{114ADA00-52F7-46D5-CB65-A972D3BC2915}" dt="2025-11-05T18:48:53.762" v="438"/>
        <pc:sldMkLst>
          <pc:docMk/>
          <pc:sldMk cId="2884448727" sldId="256"/>
        </pc:sldMkLst>
        <pc:spChg chg="mod">
          <ac:chgData name="Julia Nicholson" userId="S::julia.nicholson@clackamas.edu::ca89b61d-3267-4fdc-ae5d-86924e8d35be" providerId="AD" clId="Web-{114ADA00-52F7-46D5-CB65-A972D3BC2915}" dt="2025-11-05T17:07:25.559" v="8" actId="20577"/>
          <ac:spMkLst>
            <pc:docMk/>
            <pc:sldMk cId="2884448727" sldId="256"/>
            <ac:spMk id="4" creationId="{0FE7E29A-E779-4283-873C-A3F729DB3462}"/>
          </ac:spMkLst>
        </pc:spChg>
        <pc:picChg chg="mod">
          <ac:chgData name="Julia Nicholson" userId="S::julia.nicholson@clackamas.edu::ca89b61d-3267-4fdc-ae5d-86924e8d35be" providerId="AD" clId="Web-{114ADA00-52F7-46D5-CB65-A972D3BC2915}" dt="2025-11-05T17:07:49.810" v="14" actId="1076"/>
          <ac:picMkLst>
            <pc:docMk/>
            <pc:sldMk cId="2884448727" sldId="256"/>
            <ac:picMk id="3" creationId="{C2464627-EF9A-6497-BEEA-5E4F25E9ADF9}"/>
          </ac:picMkLst>
        </pc:picChg>
        <pc:picChg chg="add mod">
          <ac:chgData name="Julia Nicholson" userId="S::julia.nicholson@clackamas.edu::ca89b61d-3267-4fdc-ae5d-86924e8d35be" providerId="AD" clId="Web-{114ADA00-52F7-46D5-CB65-A972D3BC2915}" dt="2025-11-05T17:07:52.247" v="15" actId="1076"/>
          <ac:picMkLst>
            <pc:docMk/>
            <pc:sldMk cId="2884448727" sldId="256"/>
            <ac:picMk id="5" creationId="{61B97EA0-2E04-1CD5-FA36-B59A38B3D03F}"/>
          </ac:picMkLst>
        </pc:picChg>
      </pc:sldChg>
      <pc:sldChg chg="addSp delSp modSp modNotes">
        <pc:chgData name="Julia Nicholson" userId="S::julia.nicholson@clackamas.edu::ca89b61d-3267-4fdc-ae5d-86924e8d35be" providerId="AD" clId="Web-{114ADA00-52F7-46D5-CB65-A972D3BC2915}" dt="2025-11-05T19:42:33.940" v="4083"/>
        <pc:sldMkLst>
          <pc:docMk/>
          <pc:sldMk cId="4089142271" sldId="269"/>
        </pc:sldMkLst>
        <pc:spChg chg="mod">
          <ac:chgData name="Julia Nicholson" userId="S::julia.nicholson@clackamas.edu::ca89b61d-3267-4fdc-ae5d-86924e8d35be" providerId="AD" clId="Web-{114ADA00-52F7-46D5-CB65-A972D3BC2915}" dt="2025-11-05T19:17:36.150" v="2408" actId="20577"/>
          <ac:spMkLst>
            <pc:docMk/>
            <pc:sldMk cId="4089142271" sldId="269"/>
            <ac:spMk id="5" creationId="{A4E183AF-A729-4D5B-B40E-401441EBFBD5}"/>
          </ac:spMkLst>
        </pc:spChg>
        <pc:graphicFrameChg chg="add mod ord modGraphic">
          <ac:chgData name="Julia Nicholson" userId="S::julia.nicholson@clackamas.edu::ca89b61d-3267-4fdc-ae5d-86924e8d35be" providerId="AD" clId="Web-{114ADA00-52F7-46D5-CB65-A972D3BC2915}" dt="2025-11-05T19:42:33.940" v="4083"/>
          <ac:graphicFrameMkLst>
            <pc:docMk/>
            <pc:sldMk cId="4089142271" sldId="269"/>
            <ac:graphicFrameMk id="12" creationId="{0B882258-12F4-1C7A-4CF5-0A40B6A52D6B}"/>
          </ac:graphicFrameMkLst>
        </pc:graphicFrameChg>
      </pc:sldChg>
      <pc:sldChg chg="addSp delSp modSp ord modNotes">
        <pc:chgData name="Julia Nicholson" userId="S::julia.nicholson@clackamas.edu::ca89b61d-3267-4fdc-ae5d-86924e8d35be" providerId="AD" clId="Web-{114ADA00-52F7-46D5-CB65-A972D3BC2915}" dt="2025-11-05T19:16:50.328" v="2398"/>
        <pc:sldMkLst>
          <pc:docMk/>
          <pc:sldMk cId="398814246" sldId="270"/>
        </pc:sldMkLst>
        <pc:spChg chg="mod">
          <ac:chgData name="Julia Nicholson" userId="S::julia.nicholson@clackamas.edu::ca89b61d-3267-4fdc-ae5d-86924e8d35be" providerId="AD" clId="Web-{114ADA00-52F7-46D5-CB65-A972D3BC2915}" dt="2025-11-05T19:08:55.783" v="1640" actId="20577"/>
          <ac:spMkLst>
            <pc:docMk/>
            <pc:sldMk cId="398814246" sldId="270"/>
            <ac:spMk id="5" creationId="{A4E183AF-A729-4D5B-B40E-401441EBFBD5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9:08:52.002" v="1639"/>
          <ac:spMkLst>
            <pc:docMk/>
            <pc:sldMk cId="398814246" sldId="270"/>
            <ac:spMk id="6" creationId="{1C90C7DE-AFAE-FE2B-3C20-FB9574D30B44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16:50.328" v="2398"/>
          <ac:spMkLst>
            <pc:docMk/>
            <pc:sldMk cId="398814246" sldId="270"/>
            <ac:spMk id="871" creationId="{BF30E258-4C24-8D65-6829-9230250ED5A3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02:55.148" v="1579" actId="20577"/>
          <ac:spMkLst>
            <pc:docMk/>
            <pc:sldMk cId="398814246" sldId="270"/>
            <ac:spMk id="872" creationId="{72F034A6-253A-D8A0-21D2-C0056D594001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02:52.694" v="1576" actId="20577"/>
          <ac:spMkLst>
            <pc:docMk/>
            <pc:sldMk cId="398814246" sldId="270"/>
            <ac:spMk id="873" creationId="{4B8EE05B-BB4A-11AA-2DE3-664BE00C2FC9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03:11.087" v="1584" actId="1076"/>
          <ac:spMkLst>
            <pc:docMk/>
            <pc:sldMk cId="398814246" sldId="270"/>
            <ac:spMk id="874" creationId="{A85BAC20-4D2E-0600-1932-7654C495FD7D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03:17.447" v="1595" actId="20577"/>
          <ac:spMkLst>
            <pc:docMk/>
            <pc:sldMk cId="398814246" sldId="270"/>
            <ac:spMk id="875" creationId="{56525330-0283-1660-F7B6-F9A52EDB9374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14:04.386" v="2144" actId="1076"/>
          <ac:spMkLst>
            <pc:docMk/>
            <pc:sldMk cId="398814246" sldId="270"/>
            <ac:spMk id="885" creationId="{CDA66E30-494A-1B95-43B1-DCF53C19196F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14:30.965" v="2156" actId="1076"/>
          <ac:spMkLst>
            <pc:docMk/>
            <pc:sldMk cId="398814246" sldId="270"/>
            <ac:spMk id="886" creationId="{7161BCD5-2DEE-EFF8-DEBC-BA5CF4561106}"/>
          </ac:spMkLst>
        </pc:spChg>
        <pc:cxnChg chg="add mod">
          <ac:chgData name="Julia Nicholson" userId="S::julia.nicholson@clackamas.edu::ca89b61d-3267-4fdc-ae5d-86924e8d35be" providerId="AD" clId="Web-{114ADA00-52F7-46D5-CB65-A972D3BC2915}" dt="2025-11-05T19:08:04.828" v="1629"/>
          <ac:cxnSpMkLst>
            <pc:docMk/>
            <pc:sldMk cId="398814246" sldId="270"/>
            <ac:cxnSpMk id="881" creationId="{2B9C5256-82C9-B7DB-AC24-C8EB0A9CE53D}"/>
          </ac:cxnSpMkLst>
        </pc:cxnChg>
        <pc:cxnChg chg="add mod">
          <ac:chgData name="Julia Nicholson" userId="S::julia.nicholson@clackamas.edu::ca89b61d-3267-4fdc-ae5d-86924e8d35be" providerId="AD" clId="Web-{114ADA00-52F7-46D5-CB65-A972D3BC2915}" dt="2025-11-05T19:08:17.047" v="1632" actId="14100"/>
          <ac:cxnSpMkLst>
            <pc:docMk/>
            <pc:sldMk cId="398814246" sldId="270"/>
            <ac:cxnSpMk id="882" creationId="{CF71823D-4375-1B81-3641-C8574576A0AA}"/>
          </ac:cxnSpMkLst>
        </pc:cxnChg>
        <pc:cxnChg chg="add mod">
          <ac:chgData name="Julia Nicholson" userId="S::julia.nicholson@clackamas.edu::ca89b61d-3267-4fdc-ae5d-86924e8d35be" providerId="AD" clId="Web-{114ADA00-52F7-46D5-CB65-A972D3BC2915}" dt="2025-11-05T19:08:37.142" v="1635"/>
          <ac:cxnSpMkLst>
            <pc:docMk/>
            <pc:sldMk cId="398814246" sldId="270"/>
            <ac:cxnSpMk id="883" creationId="{400D4ECF-CCB3-DAED-3323-C8DB6EE17469}"/>
          </ac:cxnSpMkLst>
        </pc:cxnChg>
        <pc:cxnChg chg="add mod">
          <ac:chgData name="Julia Nicholson" userId="S::julia.nicholson@clackamas.edu::ca89b61d-3267-4fdc-ae5d-86924e8d35be" providerId="AD" clId="Web-{114ADA00-52F7-46D5-CB65-A972D3BC2915}" dt="2025-11-05T19:08:43.877" v="1638" actId="1076"/>
          <ac:cxnSpMkLst>
            <pc:docMk/>
            <pc:sldMk cId="398814246" sldId="270"/>
            <ac:cxnSpMk id="884" creationId="{F00E71FC-56A7-31F9-E3AB-B10F79EAAE6D}"/>
          </ac:cxnSpMkLst>
        </pc:cxnChg>
      </pc:sldChg>
      <pc:sldChg chg="addSp delSp modSp ord modNotes">
        <pc:chgData name="Julia Nicholson" userId="S::julia.nicholson@clackamas.edu::ca89b61d-3267-4fdc-ae5d-86924e8d35be" providerId="AD" clId="Web-{114ADA00-52F7-46D5-CB65-A972D3BC2915}" dt="2025-11-05T19:41:05.373" v="3983" actId="1076"/>
        <pc:sldMkLst>
          <pc:docMk/>
          <pc:sldMk cId="192187841" sldId="280"/>
        </pc:sldMkLst>
        <pc:spChg chg="mod">
          <ac:chgData name="Julia Nicholson" userId="S::julia.nicholson@clackamas.edu::ca89b61d-3267-4fdc-ae5d-86924e8d35be" providerId="AD" clId="Web-{114ADA00-52F7-46D5-CB65-A972D3BC2915}" dt="2025-11-05T19:26:42.731" v="3338" actId="20577"/>
          <ac:spMkLst>
            <pc:docMk/>
            <pc:sldMk cId="192187841" sldId="280"/>
            <ac:spMk id="2" creationId="{58A7DB39-B567-92AD-64C2-07EDDDEE3C25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9:40:09.917" v="3960" actId="20577"/>
          <ac:spMkLst>
            <pc:docMk/>
            <pc:sldMk cId="192187841" sldId="280"/>
            <ac:spMk id="4" creationId="{50DD9BFF-F986-6D28-3D7C-FE42477F4D32}"/>
          </ac:spMkLst>
        </pc:spChg>
        <pc:spChg chg="add mod">
          <ac:chgData name="Julia Nicholson" userId="S::julia.nicholson@clackamas.edu::ca89b61d-3267-4fdc-ae5d-86924e8d35be" providerId="AD" clId="Web-{114ADA00-52F7-46D5-CB65-A972D3BC2915}" dt="2025-11-05T19:40:25.277" v="3977" actId="14100"/>
          <ac:spMkLst>
            <pc:docMk/>
            <pc:sldMk cId="192187841" sldId="280"/>
            <ac:spMk id="6" creationId="{DEE4D4A8-9D2E-1E58-B4CA-DADF5B3E95CB}"/>
          </ac:spMkLst>
        </pc:spChg>
        <pc:cxnChg chg="mod">
          <ac:chgData name="Julia Nicholson" userId="S::julia.nicholson@clackamas.edu::ca89b61d-3267-4fdc-ae5d-86924e8d35be" providerId="AD" clId="Web-{114ADA00-52F7-46D5-CB65-A972D3BC2915}" dt="2025-11-05T19:41:05.373" v="3983" actId="1076"/>
          <ac:cxnSpMkLst>
            <pc:docMk/>
            <pc:sldMk cId="192187841" sldId="280"/>
            <ac:cxnSpMk id="5" creationId="{CBD9B9B0-84AA-AD0D-D306-2F851E8C7A98}"/>
          </ac:cxnSpMkLst>
        </pc:cxnChg>
      </pc:sldChg>
      <pc:sldChg chg="delSp modSp modNotes">
        <pc:chgData name="Julia Nicholson" userId="S::julia.nicholson@clackamas.edu::ca89b61d-3267-4fdc-ae5d-86924e8d35be" providerId="AD" clId="Web-{114ADA00-52F7-46D5-CB65-A972D3BC2915}" dt="2025-11-05T18:51:34.741" v="687"/>
        <pc:sldMkLst>
          <pc:docMk/>
          <pc:sldMk cId="425824907" sldId="283"/>
        </pc:sldMkLst>
        <pc:spChg chg="mod">
          <ac:chgData name="Julia Nicholson" userId="S::julia.nicholson@clackamas.edu::ca89b61d-3267-4fdc-ae5d-86924e8d35be" providerId="AD" clId="Web-{114ADA00-52F7-46D5-CB65-A972D3BC2915}" dt="2025-11-05T17:10:15.858" v="121" actId="1076"/>
          <ac:spMkLst>
            <pc:docMk/>
            <pc:sldMk cId="425824907" sldId="283"/>
            <ac:spMk id="2" creationId="{C3F483F9-C8B5-AF4F-B258-85671B8D8CD2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7:14:22.376" v="270" actId="20577"/>
          <ac:spMkLst>
            <pc:docMk/>
            <pc:sldMk cId="425824907" sldId="283"/>
            <ac:spMk id="4" creationId="{8DFC4113-0CC3-A541-F1A0-75F49F43700F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7:09:42.592" v="95" actId="20577"/>
          <ac:spMkLst>
            <pc:docMk/>
            <pc:sldMk cId="425824907" sldId="283"/>
            <ac:spMk id="5" creationId="{A4E183AF-A729-4D5B-B40E-401441EBFBD5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7:14:56.861" v="271" actId="1076"/>
          <ac:spMkLst>
            <pc:docMk/>
            <pc:sldMk cId="425824907" sldId="283"/>
            <ac:spMk id="6" creationId="{715C631E-EDEA-F440-7232-8ABA43D70502}"/>
          </ac:spMkLst>
        </pc:spChg>
      </pc:sldChg>
      <pc:sldChg chg="addSp delSp modSp modNotes">
        <pc:chgData name="Julia Nicholson" userId="S::julia.nicholson@clackamas.edu::ca89b61d-3267-4fdc-ae5d-86924e8d35be" providerId="AD" clId="Web-{114ADA00-52F7-46D5-CB65-A972D3BC2915}" dt="2025-11-05T18:57:04.205" v="1449"/>
        <pc:sldMkLst>
          <pc:docMk/>
          <pc:sldMk cId="527618838" sldId="294"/>
        </pc:sldMkLst>
        <pc:spChg chg="mod">
          <ac:chgData name="Julia Nicholson" userId="S::julia.nicholson@clackamas.edu::ca89b61d-3267-4fdc-ae5d-86924e8d35be" providerId="AD" clId="Web-{114ADA00-52F7-46D5-CB65-A972D3BC2915}" dt="2025-11-05T18:48:48.137" v="437" actId="20577"/>
          <ac:spMkLst>
            <pc:docMk/>
            <pc:sldMk cId="527618838" sldId="294"/>
            <ac:spMk id="5" creationId="{5367C6B8-830D-990F-5647-8DC79A7DA45F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8:48:07.290" v="409" actId="14100"/>
          <ac:spMkLst>
            <pc:docMk/>
            <pc:sldMk cId="527618838" sldId="294"/>
            <ac:spMk id="8" creationId="{55A1EAA0-6693-65C8-9051-1802BE558D84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8:48:10.259" v="410" actId="14100"/>
          <ac:spMkLst>
            <pc:docMk/>
            <pc:sldMk cId="527618838" sldId="294"/>
            <ac:spMk id="23" creationId="{E25213D4-A214-A258-A2A9-C12CDC5E70F7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8:48:03.805" v="408" actId="14100"/>
          <ac:spMkLst>
            <pc:docMk/>
            <pc:sldMk cId="527618838" sldId="294"/>
            <ac:spMk id="32" creationId="{E156B794-56A6-DFB6-374A-96951F40B8FC}"/>
          </ac:spMkLst>
        </pc:spChg>
        <pc:grpChg chg="add mod">
          <ac:chgData name="Julia Nicholson" userId="S::julia.nicholson@clackamas.edu::ca89b61d-3267-4fdc-ae5d-86924e8d35be" providerId="AD" clId="Web-{114ADA00-52F7-46D5-CB65-A972D3BC2915}" dt="2025-11-05T18:45:38.881" v="347" actId="1076"/>
          <ac:grpSpMkLst>
            <pc:docMk/>
            <pc:sldMk cId="527618838" sldId="294"/>
            <ac:grpSpMk id="6" creationId="{CDFB57C8-A4D1-22D1-F571-6CF09768FCF3}"/>
          </ac:grpSpMkLst>
        </pc:grpChg>
        <pc:picChg chg="add mod">
          <ac:chgData name="Julia Nicholson" userId="S::julia.nicholson@clackamas.edu::ca89b61d-3267-4fdc-ae5d-86924e8d35be" providerId="AD" clId="Web-{114ADA00-52F7-46D5-CB65-A972D3BC2915}" dt="2025-11-05T18:45:21.457" v="341" actId="1076"/>
          <ac:picMkLst>
            <pc:docMk/>
            <pc:sldMk cId="527618838" sldId="294"/>
            <ac:picMk id="4" creationId="{4BC60BC2-28E0-901A-D39B-AE2C8566AE37}"/>
          </ac:picMkLst>
        </pc:picChg>
        <pc:picChg chg="add mod">
          <ac:chgData name="Julia Nicholson" userId="S::julia.nicholson@clackamas.edu::ca89b61d-3267-4fdc-ae5d-86924e8d35be" providerId="AD" clId="Web-{114ADA00-52F7-46D5-CB65-A972D3BC2915}" dt="2025-11-05T18:46:43.687" v="372" actId="1076"/>
          <ac:picMkLst>
            <pc:docMk/>
            <pc:sldMk cId="527618838" sldId="294"/>
            <ac:picMk id="10" creationId="{B93909D6-3ECA-2769-03CE-286699DD779E}"/>
          </ac:picMkLst>
        </pc:picChg>
        <pc:picChg chg="add mod">
          <ac:chgData name="Julia Nicholson" userId="S::julia.nicholson@clackamas.edu::ca89b61d-3267-4fdc-ae5d-86924e8d35be" providerId="AD" clId="Web-{114ADA00-52F7-46D5-CB65-A972D3BC2915}" dt="2025-11-05T18:48:20.916" v="411" actId="1076"/>
          <ac:picMkLst>
            <pc:docMk/>
            <pc:sldMk cId="527618838" sldId="294"/>
            <ac:picMk id="11" creationId="{CF03A550-438B-B98A-1E87-D5F824BC6A82}"/>
          </ac:picMkLst>
        </pc:picChg>
      </pc:sldChg>
      <pc:sldChg chg="modSp ord">
        <pc:chgData name="Julia Nicholson" userId="S::julia.nicholson@clackamas.edu::ca89b61d-3267-4fdc-ae5d-86924e8d35be" providerId="AD" clId="Web-{114ADA00-52F7-46D5-CB65-A972D3BC2915}" dt="2025-11-05T20:17:53.446" v="4303" actId="20577"/>
        <pc:sldMkLst>
          <pc:docMk/>
          <pc:sldMk cId="4022741277" sldId="296"/>
        </pc:sldMkLst>
        <pc:spChg chg="mod">
          <ac:chgData name="Julia Nicholson" userId="S::julia.nicholson@clackamas.edu::ca89b61d-3267-4fdc-ae5d-86924e8d35be" providerId="AD" clId="Web-{114ADA00-52F7-46D5-CB65-A972D3BC2915}" dt="2025-11-05T20:17:53.446" v="4303" actId="20577"/>
          <ac:spMkLst>
            <pc:docMk/>
            <pc:sldMk cId="4022741277" sldId="296"/>
            <ac:spMk id="4" creationId="{2CCD303F-3532-88FC-C520-3905B46D8FB0}"/>
          </ac:spMkLst>
        </pc:spChg>
        <pc:spChg chg="mod">
          <ac:chgData name="Julia Nicholson" userId="S::julia.nicholson@clackamas.edu::ca89b61d-3267-4fdc-ae5d-86924e8d35be" providerId="AD" clId="Web-{114ADA00-52F7-46D5-CB65-A972D3BC2915}" dt="2025-11-05T19:43:13.473" v="4107" actId="14100"/>
          <ac:spMkLst>
            <pc:docMk/>
            <pc:sldMk cId="4022741277" sldId="296"/>
            <ac:spMk id="5" creationId="{0FC209B4-E22F-3CEB-0A47-ED58A8FE0635}"/>
          </ac:spMkLst>
        </pc:spChg>
      </pc:sldChg>
    </pc:docChg>
  </pc:docChgLst>
  <pc:docChgLst>
    <pc:chgData name="Julia Nicholson" userId="S::julia.nicholson@clackamas.edu::ca89b61d-3267-4fdc-ae5d-86924e8d35be" providerId="AD" clId="Web-{31411EF0-F727-03D0-D416-0A3C941610B1}"/>
    <pc:docChg chg="modSld">
      <pc:chgData name="Julia Nicholson" userId="S::julia.nicholson@clackamas.edu::ca89b61d-3267-4fdc-ae5d-86924e8d35be" providerId="AD" clId="Web-{31411EF0-F727-03D0-D416-0A3C941610B1}" dt="2025-11-14T17:29:29.247" v="137" actId="14100"/>
      <pc:docMkLst>
        <pc:docMk/>
      </pc:docMkLst>
      <pc:sldChg chg="modSp">
        <pc:chgData name="Julia Nicholson" userId="S::julia.nicholson@clackamas.edu::ca89b61d-3267-4fdc-ae5d-86924e8d35be" providerId="AD" clId="Web-{31411EF0-F727-03D0-D416-0A3C941610B1}" dt="2025-11-14T17:29:29.247" v="137" actId="14100"/>
        <pc:sldMkLst>
          <pc:docMk/>
          <pc:sldMk cId="4022741277" sldId="296"/>
        </pc:sldMkLst>
        <pc:spChg chg="mod">
          <ac:chgData name="Julia Nicholson" userId="S::julia.nicholson@clackamas.edu::ca89b61d-3267-4fdc-ae5d-86924e8d35be" providerId="AD" clId="Web-{31411EF0-F727-03D0-D416-0A3C941610B1}" dt="2025-11-14T17:29:29.247" v="137" actId="14100"/>
          <ac:spMkLst>
            <pc:docMk/>
            <pc:sldMk cId="4022741277" sldId="296"/>
            <ac:spMk id="4" creationId="{2CCD303F-3532-88FC-C520-3905B46D8FB0}"/>
          </ac:spMkLst>
        </pc:spChg>
      </pc:sldChg>
    </pc:docChg>
  </pc:docChgLst>
  <pc:docChgLst>
    <pc:chgData name="Julia Nicholson" userId="S::julia.nicholson@clackamas.edu::ca89b61d-3267-4fdc-ae5d-86924e8d35be" providerId="AD" clId="Web-{46B69617-D31C-A5FE-8BBB-697CA6FDD340}"/>
    <pc:docChg chg="modSld">
      <pc:chgData name="Julia Nicholson" userId="S::julia.nicholson@clackamas.edu::ca89b61d-3267-4fdc-ae5d-86924e8d35be" providerId="AD" clId="Web-{46B69617-D31C-A5FE-8BBB-697CA6FDD340}" dt="2025-11-07T19:11:58.197" v="31" actId="20577"/>
      <pc:docMkLst>
        <pc:docMk/>
      </pc:docMkLst>
      <pc:sldChg chg="modSp">
        <pc:chgData name="Julia Nicholson" userId="S::julia.nicholson@clackamas.edu::ca89b61d-3267-4fdc-ae5d-86924e8d35be" providerId="AD" clId="Web-{46B69617-D31C-A5FE-8BBB-697CA6FDD340}" dt="2025-11-07T19:11:58.197" v="31" actId="20577"/>
        <pc:sldMkLst>
          <pc:docMk/>
          <pc:sldMk cId="192187841" sldId="280"/>
        </pc:sldMkLst>
        <pc:spChg chg="mod">
          <ac:chgData name="Julia Nicholson" userId="S::julia.nicholson@clackamas.edu::ca89b61d-3267-4fdc-ae5d-86924e8d35be" providerId="AD" clId="Web-{46B69617-D31C-A5FE-8BBB-697CA6FDD340}" dt="2025-11-07T19:11:58.197" v="31" actId="20577"/>
          <ac:spMkLst>
            <pc:docMk/>
            <pc:sldMk cId="192187841" sldId="280"/>
            <ac:spMk id="6" creationId="{DEE4D4A8-9D2E-1E58-B4CA-DADF5B3E95CB}"/>
          </ac:spMkLst>
        </pc:spChg>
      </pc:sldChg>
    </pc:docChg>
  </pc:docChgLst>
  <pc:docChgLst>
    <pc:chgData name="Julia Nicholson" userId="S::julia.nicholson@clackamas.edu::ca89b61d-3267-4fdc-ae5d-86924e8d35be" providerId="AD" clId="Web-{27E825F5-F0B3-F0A7-461C-F30984DE24E5}"/>
    <pc:docChg chg="delSld modSld">
      <pc:chgData name="Julia Nicholson" userId="S::julia.nicholson@clackamas.edu::ca89b61d-3267-4fdc-ae5d-86924e8d35be" providerId="AD" clId="Web-{27E825F5-F0B3-F0A7-461C-F30984DE24E5}" dt="2025-10-17T17:32:46.627" v="71"/>
      <pc:docMkLst>
        <pc:docMk/>
      </pc:docMkLst>
      <pc:sldChg chg="modSp">
        <pc:chgData name="Julia Nicholson" userId="S::julia.nicholson@clackamas.edu::ca89b61d-3267-4fdc-ae5d-86924e8d35be" providerId="AD" clId="Web-{27E825F5-F0B3-F0A7-461C-F30984DE24E5}" dt="2025-10-17T17:32:34.127" v="70" actId="20577"/>
        <pc:sldMkLst>
          <pc:docMk/>
          <pc:sldMk cId="398814246" sldId="270"/>
        </pc:sldMkLst>
      </pc:sldChg>
      <pc:sldChg chg="modSp">
        <pc:chgData name="Julia Nicholson" userId="S::julia.nicholson@clackamas.edu::ca89b61d-3267-4fdc-ae5d-86924e8d35be" providerId="AD" clId="Web-{27E825F5-F0B3-F0A7-461C-F30984DE24E5}" dt="2025-10-17T17:31:47.252" v="38" actId="20577"/>
        <pc:sldMkLst>
          <pc:docMk/>
          <pc:sldMk cId="4022741277" sldId="296"/>
        </pc:sldMkLst>
        <pc:spChg chg="mod">
          <ac:chgData name="Julia Nicholson" userId="S::julia.nicholson@clackamas.edu::ca89b61d-3267-4fdc-ae5d-86924e8d35be" providerId="AD" clId="Web-{27E825F5-F0B3-F0A7-461C-F30984DE24E5}" dt="2025-10-17T17:31:47.252" v="38" actId="20577"/>
          <ac:spMkLst>
            <pc:docMk/>
            <pc:sldMk cId="4022741277" sldId="296"/>
            <ac:spMk id="4" creationId="{2CCD303F-3532-88FC-C520-3905B46D8F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E2C2C-E413-452F-A22C-39168FEDB26C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20837-A181-4E2F-8F81-1E8B3E437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39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61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/>
              <a:t>Recommendation passed by the Oversight Group on 10.14.25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dirty="0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err="1"/>
              <a:t>InSS</a:t>
            </a:r>
            <a:r>
              <a:rPr lang="en-US" dirty="0"/>
              <a:t> SharePoint Co-Lead: Karina Young, Library Manager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Together, Karina and I are charged with the implementation and oversight of SharePoint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These roles (not people) will have SharePoint responsibilities woven into them for sustainability and support of long-term success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dirty="0"/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/>
              <a:t>Funding for consultant secured through Innovation Funds</a:t>
            </a:r>
            <a:endParaRPr lang="en-US" dirty="0">
              <a:ea typeface="Calibri"/>
              <a:cs typeface="Calibri"/>
            </a:endParaRP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The consultant work is meant to be a one-time cost. 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All consultant quotes and "ways of work" point to leaving organizations self-sufficient a the end of an engagement.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09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Security and Data Infrastructure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This work is all about the "skeleton" of SharePoint – how we do this work will create the foundation for all future projects, so it's important to get this right.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Security and access groups need to be set up so they are manageable and efficient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Data governance is the largest piece of the puzzle in this work – it will require deep conversation and planning to figure out how to manage data that will make it into the new SharePoint intranet.</a:t>
            </a:r>
          </a:p>
          <a:p>
            <a:pPr marL="1085850" lvl="2" indent="-171450">
              <a:buFont typeface="Wingdings"/>
              <a:buChar char="§"/>
            </a:pPr>
            <a:r>
              <a:rPr lang="en-US" dirty="0">
                <a:ea typeface="Calibri"/>
                <a:cs typeface="Calibri"/>
              </a:rPr>
              <a:t>How often to review things</a:t>
            </a:r>
          </a:p>
          <a:p>
            <a:pPr marL="1085850" lvl="2" indent="-171450">
              <a:buFont typeface="Wingdings"/>
              <a:buChar char="§"/>
            </a:pPr>
            <a:r>
              <a:rPr lang="en-US" dirty="0">
                <a:ea typeface="Calibri"/>
                <a:cs typeface="Calibri"/>
              </a:rPr>
              <a:t>What goes into the intranet vs. Department site vs. Individual </a:t>
            </a:r>
            <a:r>
              <a:rPr lang="en-US" dirty="0" err="1">
                <a:ea typeface="Calibri"/>
                <a:cs typeface="Calibri"/>
              </a:rPr>
              <a:t>onedrive</a:t>
            </a:r>
            <a:endParaRPr lang="en-US" dirty="0">
              <a:ea typeface="Calibri"/>
              <a:cs typeface="Calibri"/>
            </a:endParaRPr>
          </a:p>
          <a:p>
            <a:pPr indent="-171450">
              <a:buFont typeface="Arial"/>
              <a:buChar char="•"/>
            </a:pPr>
            <a:r>
              <a:rPr lang="en-US">
                <a:ea typeface="Calibri"/>
                <a:cs typeface="Calibri"/>
              </a:rPr>
              <a:t>Stakeholder-Informed Design</a:t>
            </a:r>
          </a:p>
          <a:p>
            <a:pPr marL="62865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Ensuring that we have a complete picture of what the needs of both our end users and teams building intranet content through stakeholder meetings.</a:t>
            </a:r>
          </a:p>
          <a:p>
            <a:pPr marL="628650" lvl="1" indent="-171450">
              <a:buFont typeface="Courier New"/>
              <a:buChar char="o"/>
            </a:pPr>
            <a:r>
              <a:rPr lang="en-US">
                <a:ea typeface="Calibri"/>
                <a:cs typeface="Calibri"/>
              </a:rPr>
              <a:t>Designing an intranet that meets the needs of all the things we want to use it for (even if we don't implement it all in "phase 1")</a:t>
            </a:r>
          </a:p>
          <a:p>
            <a:pPr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Training &amp; Adoption</a:t>
            </a:r>
          </a:p>
          <a:p>
            <a:pPr marL="628650" lvl="1" indent="-171450">
              <a:buFont typeface="Courier New"/>
              <a:buChar char="o"/>
            </a:pPr>
            <a:r>
              <a:rPr lang="en-US">
                <a:ea typeface="Calibri"/>
                <a:cs typeface="Calibri"/>
              </a:rPr>
              <a:t>Training for super-users, SharePoint admins, and content editors</a:t>
            </a:r>
          </a:p>
          <a:p>
            <a:pPr marL="62865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End-user training and resources to aid adoption of the new platform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98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This is the proposed structure for the implementation team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This structure is informed by several conversations using the Cougar Pause related to the topic of "convening an implementation team"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Need to balance inclusive design and planning with a manageable work group</a:t>
            </a:r>
          </a:p>
          <a:p>
            <a:pPr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The left side focuses more on "doing" the work – they are group producing the ultimate product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Core Team: intentionally small team of infrastructure-related stakeholders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Editors: folks creating or curating content for the infrastructure</a:t>
            </a:r>
          </a:p>
          <a:p>
            <a:pPr indent="-171450">
              <a:buFont typeface="Arial"/>
              <a:buChar char="•"/>
            </a:pPr>
            <a:r>
              <a:rPr lang="en-US" dirty="0">
                <a:ea typeface="Calibri"/>
                <a:cs typeface="Calibri"/>
              </a:rPr>
              <a:t>The right side focuses more on "input" for the work – they are leading the efforts to ensure that the project remains inclusive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Organizational Learning: giving input and feedback regarding core decisions and progress on the project</a:t>
            </a:r>
          </a:p>
          <a:p>
            <a:pPr marL="800100" lvl="1" indent="-171450">
              <a:buFont typeface="Courier New"/>
              <a:buChar char="o"/>
            </a:pPr>
            <a:r>
              <a:rPr lang="en-US" dirty="0">
                <a:ea typeface="Calibri"/>
                <a:cs typeface="Calibri"/>
              </a:rPr>
              <a:t>Community: provide input to organizational learning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07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If you think about folks who need to be involved in the WORK related to building the infrastructure, are there folks missing from this team?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87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Our current organizational learning membership covers a wide variety of groups on campus.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We know there is missing representation, so we are working to identify and recruit for those groups.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What other groups or stakeholders should be involved in advocating related to SharePoint?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01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CC98F-F078-5A31-8937-495A6C56C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C61EFD-08E5-632C-B710-C7FD09929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755D40-EDAC-988E-7BDF-8880BF4B2C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171450" indent="-17145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2CD01-A9D1-B230-8C5B-6A702039D7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0837-A181-4E2F-8F81-1E8B3E437C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67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30B67-E7A5-4B2A-8C8B-DA68C92B4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547A04-8C5B-49BB-BA43-A615D2D93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2B40C-139C-40B8-9513-E34E1802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6FCEB-FE5D-4D00-B5AC-7CDDC625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4FCE3-6BA1-4632-8A27-1CE8AC20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6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8075-3662-4BDF-B1A3-88F9F7225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F204C9-479C-45DB-8FEA-3D66ADB64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B189F-8D59-4280-A944-F87BFFE6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DFF3D-6408-46BF-A33E-DB9D25F9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2A016-2A40-4A1B-895D-B74B4E1A3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B3145A-EB85-4D0E-8983-8C11482A6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37033-AED8-44C2-9601-EE60C96D3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8E4E3-C6D8-46D9-BC00-6FC88849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670A9-6824-4C78-82C4-5A7469F49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29C97-84F3-4285-AEFD-87C9F0B2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4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7EAD7-3FBC-4131-A447-F24EC6356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8E836-2134-451D-AF9B-15DAE230B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9D881-1895-4A52-BADD-717D5523C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1782E-FA65-4F46-A1D8-DFF4FA652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4F501-6EB3-47C4-8B3B-2FCFF3FA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0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9A6AC-061E-4B94-841F-C7A44591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E7717-708A-47A8-B8B9-220ECB72B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8B7A3-0F55-4E2E-BA89-95873DB2D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12877-9328-4069-B2BC-B41D23D22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03F62-58A9-4AD4-AEEE-7A84203F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4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B1261-F8B8-4525-BD19-90B0401C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50035-6E44-49F2-A762-08D94E6D7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04AB0B-DFDA-4EA5-8ED0-552784F17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46ACA1-37FD-4F6E-84D6-869EEB361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C91D4-55AD-4D18-B683-DE014B7E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9BE1D-CA10-43CF-9EC5-11BEE01BF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0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039F0-68F2-45F4-ACE0-AF82ADAE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5E318-43AD-49A2-A23E-F93075FA9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94B65-7621-40B3-9AE8-630EF285B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46F485-FB69-47DF-8366-1D271FC66A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8955AC-8D22-4C67-B929-5BD00C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026302-058D-40FD-9DE2-F4193CA4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BB994D-C0E0-4DAA-B4CE-9CE99E26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4C7AA4-856D-4ABF-8063-181D9B9FF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0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5D84E-AFFD-49D2-B8AC-AED0F1271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EA88D8-7514-4380-9E9F-8DE73A9B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6DDD2C-113F-42B1-B031-8C44762E5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8FE969-A078-40D0-AE4F-37E4CD4C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8AF6AA-732E-4A6F-8454-6562DCC8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07EA5D-D390-4A6B-8EF5-AE6C0B2D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05E93-AF1C-4B81-85E3-86BDCD38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4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93624-0F11-446B-B9E0-1C7AF1F5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6A2F0-3F78-4482-9322-9967BC4C1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EDCC8-ED9F-40C3-A806-9989A1E16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E041A-5B0D-4182-9D55-02AA5BEA1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119EB-9070-42AB-B388-ED51EEC93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39EC4-A5AD-40D9-8D8B-14010F3D4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9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3705-07F1-472E-A19F-0A3333E5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5DF929-EDAC-4EAD-90DB-3527B1178B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F4842D-430F-447E-BBAF-D52B09586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9C45E-9B65-48B3-8261-7A27B20B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EEFE6-972B-49DE-98A0-E0038C57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F2655-D68A-47B3-9438-21DD934D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9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E444EE-C9C3-4FE2-B01C-9FE28C06B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702E1-CEC6-49E1-AD0E-D7345B0B4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4F6E1-A569-4E9D-9A64-4C3848373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3129E-3F5E-417B-AEBC-F4D8F8B1DDD9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DD328-1B85-435D-8CDA-BB8688B53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D4288-4EFD-4F40-A7D7-6A97B75EA8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FFC7-2443-4458-99C8-751B35A4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3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net.clackamas.edu/grants/innov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0770247-9F18-40FA-A2B3-99728DDE809F}"/>
              </a:ext>
            </a:extLst>
          </p:cNvPr>
          <p:cNvSpPr/>
          <p:nvPr/>
        </p:nvSpPr>
        <p:spPr>
          <a:xfrm>
            <a:off x="0" y="3436067"/>
            <a:ext cx="12192000" cy="1691640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E7E29A-E779-4283-873C-A3F729DB3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298" y="3614482"/>
            <a:ext cx="1094740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rgbClr val="C61935"/>
                </a:solidFill>
                <a:latin typeface="Arial"/>
                <a:ea typeface="Verdana"/>
                <a:cs typeface="Arial"/>
              </a:rPr>
              <a:t>Knowledge Management Initiative:</a:t>
            </a:r>
            <a:br>
              <a:rPr lang="en-US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2060"/>
                </a:solidFill>
                <a:latin typeface="Arial"/>
                <a:ea typeface="Verdana"/>
                <a:cs typeface="Arial"/>
              </a:rPr>
              <a:t>SharePoint Next Steps</a:t>
            </a:r>
            <a:endParaRPr lang="en-US" sz="4800" b="1" dirty="0">
              <a:solidFill>
                <a:srgbClr val="00206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erson standing next to a piece of paper&#10;&#10;AI-generated content may be incorrect.">
            <a:extLst>
              <a:ext uri="{FF2B5EF4-FFF2-40B4-BE49-F238E27FC236}">
                <a16:creationId xmlns:a16="http://schemas.microsoft.com/office/drawing/2014/main" id="{C2464627-EF9A-6497-BEEA-5E4F25E9A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336" y="22679"/>
            <a:ext cx="3048177" cy="3409066"/>
          </a:xfrm>
          <a:prstGeom prst="rect">
            <a:avLst/>
          </a:prstGeom>
        </p:spPr>
      </p:pic>
      <p:pic>
        <p:nvPicPr>
          <p:cNvPr id="5" name="Picture 4" descr="Microsoft SharePoint Alt macOS - Social media &amp; Logos Icons">
            <a:extLst>
              <a:ext uri="{FF2B5EF4-FFF2-40B4-BE49-F238E27FC236}">
                <a16:creationId xmlns:a16="http://schemas.microsoft.com/office/drawing/2014/main" id="{61B97EA0-2E04-1CD5-FA36-B59A38B3D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463" y="330013"/>
            <a:ext cx="2767263" cy="276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44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E183AF-A729-4D5B-B40E-401441EBFB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262891"/>
            <a:ext cx="10224241" cy="1128713"/>
          </a:xfrm>
        </p:spPr>
        <p:txBody>
          <a:bodyPr anchor="ctr">
            <a:noAutofit/>
          </a:bodyPr>
          <a:lstStyle/>
          <a:p>
            <a:r>
              <a:rPr lang="en-US" sz="3600" b="1" dirty="0">
                <a:solidFill>
                  <a:srgbClr val="C61935"/>
                </a:solidFill>
                <a:latin typeface="Arial"/>
                <a:cs typeface="Arial"/>
              </a:rPr>
              <a:t>Knowledge Management - Initiative Updates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C4113-0CC3-A541-F1A0-75F49F4370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421952" y="1388780"/>
            <a:ext cx="5824444" cy="485819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Recommendation passed by the Oversight Group on 10.14.25</a:t>
            </a:r>
            <a:endParaRPr lang="en-US" dirty="0"/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InSS</a:t>
            </a:r>
            <a:r>
              <a:rPr lang="en-US" dirty="0">
                <a:ea typeface="Calibri"/>
                <a:cs typeface="Calibri"/>
              </a:rPr>
              <a:t> SharePoint Co-Lead: </a:t>
            </a:r>
            <a:br>
              <a:rPr lang="en-US" dirty="0">
                <a:solidFill>
                  <a:srgbClr val="000000"/>
                </a:solidFill>
                <a:ea typeface="Calibri"/>
                <a:cs typeface="Calibri"/>
              </a:rPr>
            </a:br>
            <a:r>
              <a:rPr lang="en-US" dirty="0">
                <a:solidFill>
                  <a:srgbClr val="C61935"/>
                </a:solidFill>
                <a:ea typeface="Calibri"/>
                <a:cs typeface="Calibri"/>
              </a:rPr>
              <a:t>Karina Young</a:t>
            </a:r>
            <a:r>
              <a:rPr lang="en-US" dirty="0">
                <a:ea typeface="Calibri"/>
                <a:cs typeface="Calibri"/>
              </a:rPr>
              <a:t>, Library Manager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Funding for consultant secured through </a:t>
            </a:r>
            <a:r>
              <a:rPr lang="en-US" dirty="0">
                <a:ea typeface="Calibri"/>
                <a:cs typeface="Calibri"/>
                <a:hlinkClick r:id="rId3"/>
              </a:rPr>
              <a:t>Innovation Funds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F483F9-C8B5-AF4F-B258-85671B8D8CD2}"/>
              </a:ext>
            </a:extLst>
          </p:cNvPr>
          <p:cNvSpPr/>
          <p:nvPr/>
        </p:nvSpPr>
        <p:spPr>
          <a:xfrm>
            <a:off x="10525124" y="0"/>
            <a:ext cx="1666876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5C631E-EDEA-F440-7232-8ABA43D70502}"/>
              </a:ext>
            </a:extLst>
          </p:cNvPr>
          <p:cNvSpPr/>
          <p:nvPr/>
        </p:nvSpPr>
        <p:spPr>
          <a:xfrm>
            <a:off x="409214" y="1381835"/>
            <a:ext cx="3821516" cy="48485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b="1" dirty="0">
                <a:solidFill>
                  <a:srgbClr val="C61935"/>
                </a:solidFill>
                <a:latin typeface="Arial"/>
                <a:cs typeface="Arial"/>
              </a:rPr>
              <a:t>Innovation Funds</a:t>
            </a:r>
            <a:endParaRPr lang="en-US" dirty="0"/>
          </a:p>
          <a:p>
            <a:pPr algn="ctr"/>
            <a:endParaRPr 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"CCC’s Innovation Fund is dedicated to encouraging innovation to boost employee involvement and participation, as well as promote economic growth and long-term competitive advantage for the college."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4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103A02-9D36-7277-51F4-32788DD34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367C6B8-830D-990F-5647-8DC79A7DA45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1532" y="327450"/>
            <a:ext cx="11063955" cy="1128713"/>
          </a:xfrm>
        </p:spPr>
        <p:txBody>
          <a:bodyPr anchor="ctr"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Scope of Consultant Work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F48590-2F13-9682-C78E-523557CE32AA}"/>
              </a:ext>
            </a:extLst>
          </p:cNvPr>
          <p:cNvSpPr/>
          <p:nvPr/>
        </p:nvSpPr>
        <p:spPr>
          <a:xfrm>
            <a:off x="0" y="0"/>
            <a:ext cx="658368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4879053-62C6-3EA0-D480-DFAAFB4F7E9F}"/>
              </a:ext>
            </a:extLst>
          </p:cNvPr>
          <p:cNvGrpSpPr/>
          <p:nvPr/>
        </p:nvGrpSpPr>
        <p:grpSpPr>
          <a:xfrm>
            <a:off x="1919802" y="1593323"/>
            <a:ext cx="2664828" cy="4268455"/>
            <a:chOff x="1060266" y="1713624"/>
            <a:chExt cx="2664828" cy="426845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C83C72D-49A9-5B32-F9A0-0AE0CD659B91}"/>
                </a:ext>
              </a:extLst>
            </p:cNvPr>
            <p:cNvSpPr/>
            <p:nvPr/>
          </p:nvSpPr>
          <p:spPr>
            <a:xfrm>
              <a:off x="1060266" y="1713624"/>
              <a:ext cx="2664828" cy="4266552"/>
            </a:xfrm>
            <a:prstGeom prst="rect">
              <a:avLst/>
            </a:prstGeom>
            <a:solidFill>
              <a:srgbClr val="E7E6E6"/>
            </a:solidFill>
            <a:ln>
              <a:solidFill>
                <a:srgbClr val="E7E6E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ontent Placeholder 5">
              <a:extLst>
                <a:ext uri="{FF2B5EF4-FFF2-40B4-BE49-F238E27FC236}">
                  <a16:creationId xmlns:a16="http://schemas.microsoft.com/office/drawing/2014/main" id="{E25213D4-A214-A258-A2A9-C12CDC5E70F7}"/>
                </a:ext>
              </a:extLst>
            </p:cNvPr>
            <p:cNvSpPr txBox="1">
              <a:spLocks/>
            </p:cNvSpPr>
            <p:nvPr/>
          </p:nvSpPr>
          <p:spPr>
            <a:xfrm>
              <a:off x="1181100" y="4110452"/>
              <a:ext cx="2423160" cy="1871627"/>
            </a:xfrm>
            <a:prstGeom prst="rect">
              <a:avLst/>
            </a:prstGeom>
          </p:spPr>
          <p:txBody>
            <a:bodyPr lIns="91440" tIns="45720" rIns="91440" bIns="4572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600" b="1" dirty="0">
                  <a:solidFill>
                    <a:srgbClr val="C61935"/>
                  </a:solidFill>
                  <a:latin typeface="Arial"/>
                  <a:cs typeface="Arial"/>
                </a:rPr>
                <a:t>Security and Data Infrastructure </a:t>
              </a:r>
              <a:endParaRPr lang="en-US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8C58FAA-070F-8EA7-76B5-056832D13255}"/>
              </a:ext>
            </a:extLst>
          </p:cNvPr>
          <p:cNvGrpSpPr/>
          <p:nvPr/>
        </p:nvGrpSpPr>
        <p:grpSpPr>
          <a:xfrm>
            <a:off x="7849038" y="1593323"/>
            <a:ext cx="2664828" cy="4268455"/>
            <a:chOff x="6989502" y="1713624"/>
            <a:chExt cx="2664828" cy="4268455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736F725-1F52-ED59-6892-A98B710BF4FF}"/>
                </a:ext>
              </a:extLst>
            </p:cNvPr>
            <p:cNvSpPr/>
            <p:nvPr/>
          </p:nvSpPr>
          <p:spPr>
            <a:xfrm>
              <a:off x="6989502" y="1713624"/>
              <a:ext cx="2664828" cy="4266552"/>
            </a:xfrm>
            <a:prstGeom prst="rect">
              <a:avLst/>
            </a:prstGeom>
            <a:solidFill>
              <a:srgbClr val="E7E6E6"/>
            </a:solidFill>
            <a:ln>
              <a:solidFill>
                <a:srgbClr val="E7E6E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Content Placeholder 5">
              <a:extLst>
                <a:ext uri="{FF2B5EF4-FFF2-40B4-BE49-F238E27FC236}">
                  <a16:creationId xmlns:a16="http://schemas.microsoft.com/office/drawing/2014/main" id="{E156B794-56A6-DFB6-374A-96951F40B8FC}"/>
                </a:ext>
              </a:extLst>
            </p:cNvPr>
            <p:cNvSpPr txBox="1">
              <a:spLocks/>
            </p:cNvSpPr>
            <p:nvPr/>
          </p:nvSpPr>
          <p:spPr>
            <a:xfrm>
              <a:off x="7131502" y="3898786"/>
              <a:ext cx="2380828" cy="2083293"/>
            </a:xfrm>
            <a:prstGeom prst="rect">
              <a:avLst/>
            </a:prstGeom>
          </p:spPr>
          <p:txBody>
            <a:bodyPr lIns="91440" tIns="45720" rIns="91440" bIns="4572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b="1" dirty="0">
                  <a:solidFill>
                    <a:srgbClr val="C61935"/>
                  </a:solidFill>
                  <a:latin typeface="Arial"/>
                  <a:cs typeface="Arial"/>
                </a:rPr>
                <a:t>Training &amp; Adoption</a:t>
              </a:r>
              <a:endParaRPr lang="en-US" b="1" dirty="0">
                <a:solidFill>
                  <a:srgbClr val="C6193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Graphic 3" descr="Folder Search with solid fill">
            <a:extLst>
              <a:ext uri="{FF2B5EF4-FFF2-40B4-BE49-F238E27FC236}">
                <a16:creationId xmlns:a16="http://schemas.microsoft.com/office/drawing/2014/main" id="{4BC60BC2-28E0-901A-D39B-AE2C8566AE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0384" y="1712383"/>
            <a:ext cx="2067983" cy="206798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DFB57C8-A4D1-22D1-F571-6CF09768FCF3}"/>
              </a:ext>
            </a:extLst>
          </p:cNvPr>
          <p:cNvGrpSpPr/>
          <p:nvPr/>
        </p:nvGrpSpPr>
        <p:grpSpPr>
          <a:xfrm>
            <a:off x="4851385" y="1593322"/>
            <a:ext cx="2664828" cy="4268455"/>
            <a:chOff x="1060266" y="1713624"/>
            <a:chExt cx="2664828" cy="426845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9DA5E6-72D6-EBC8-F017-72550C3BE484}"/>
                </a:ext>
              </a:extLst>
            </p:cNvPr>
            <p:cNvSpPr/>
            <p:nvPr/>
          </p:nvSpPr>
          <p:spPr>
            <a:xfrm>
              <a:off x="1060266" y="1713624"/>
              <a:ext cx="2664828" cy="4266552"/>
            </a:xfrm>
            <a:prstGeom prst="rect">
              <a:avLst/>
            </a:prstGeom>
            <a:solidFill>
              <a:srgbClr val="E7E6E6"/>
            </a:solidFill>
            <a:ln>
              <a:solidFill>
                <a:srgbClr val="E7E6E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5">
              <a:extLst>
                <a:ext uri="{FF2B5EF4-FFF2-40B4-BE49-F238E27FC236}">
                  <a16:creationId xmlns:a16="http://schemas.microsoft.com/office/drawing/2014/main" id="{55A1EAA0-6693-65C8-9051-1802BE558D84}"/>
                </a:ext>
              </a:extLst>
            </p:cNvPr>
            <p:cNvSpPr txBox="1">
              <a:spLocks/>
            </p:cNvSpPr>
            <p:nvPr/>
          </p:nvSpPr>
          <p:spPr>
            <a:xfrm>
              <a:off x="1181100" y="4110452"/>
              <a:ext cx="2423160" cy="1871627"/>
            </a:xfrm>
            <a:prstGeom prst="rect">
              <a:avLst/>
            </a:prstGeom>
          </p:spPr>
          <p:txBody>
            <a:bodyPr lIns="91440" tIns="45720" rIns="91440" bIns="4572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600" b="1" dirty="0">
                  <a:solidFill>
                    <a:srgbClr val="C61935"/>
                  </a:solidFill>
                  <a:latin typeface="Arial"/>
                  <a:cs typeface="Arial"/>
                </a:rPr>
                <a:t>Stakeholder Informed Design</a:t>
              </a:r>
            </a:p>
          </p:txBody>
        </p:sp>
      </p:grpSp>
      <p:pic>
        <p:nvPicPr>
          <p:cNvPr id="10" name="Graphic 9" descr="Architecture with solid fill">
            <a:extLst>
              <a:ext uri="{FF2B5EF4-FFF2-40B4-BE49-F238E27FC236}">
                <a16:creationId xmlns:a16="http://schemas.microsoft.com/office/drawing/2014/main" id="{B93909D6-3ECA-2769-03CE-286699DD77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51966" y="1712384"/>
            <a:ext cx="2142066" cy="2015066"/>
          </a:xfrm>
          <a:prstGeom prst="rect">
            <a:avLst/>
          </a:prstGeom>
        </p:spPr>
      </p:pic>
      <p:pic>
        <p:nvPicPr>
          <p:cNvPr id="11" name="Graphic 10" descr="Normal Distribution with solid fill">
            <a:extLst>
              <a:ext uri="{FF2B5EF4-FFF2-40B4-BE49-F238E27FC236}">
                <a16:creationId xmlns:a16="http://schemas.microsoft.com/office/drawing/2014/main" id="{CF03A550-438B-B98A-1E87-D5F824BC6A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88300" y="1701800"/>
            <a:ext cx="2385483" cy="216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618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C90C7DE-AFAE-FE2B-3C20-FB9574D30B44}"/>
              </a:ext>
            </a:extLst>
          </p:cNvPr>
          <p:cNvSpPr/>
          <p:nvPr/>
        </p:nvSpPr>
        <p:spPr>
          <a:xfrm>
            <a:off x="0" y="-1772"/>
            <a:ext cx="12192000" cy="137934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4E183AF-A729-4D5B-B40E-401441EB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182" y="25847"/>
            <a:ext cx="11249636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/>
                <a:cs typeface="Arial"/>
              </a:rPr>
              <a:t>Implementation Team Structure</a:t>
            </a:r>
            <a:endParaRPr lang="en-US">
              <a:solidFill>
                <a:schemeClr val="bg1"/>
              </a:solidFill>
              <a:ea typeface="Calibri Light"/>
              <a:cs typeface="Calibri Light"/>
            </a:endParaRPr>
          </a:p>
        </p:txBody>
      </p:sp>
      <p:sp>
        <p:nvSpPr>
          <p:cNvPr id="871" name="Rectangle: Rounded Corners 870">
            <a:extLst>
              <a:ext uri="{FF2B5EF4-FFF2-40B4-BE49-F238E27FC236}">
                <a16:creationId xmlns:a16="http://schemas.microsoft.com/office/drawing/2014/main" id="{BF30E258-4C24-8D65-6829-9230250ED5A3}"/>
              </a:ext>
            </a:extLst>
          </p:cNvPr>
          <p:cNvSpPr/>
          <p:nvPr/>
        </p:nvSpPr>
        <p:spPr>
          <a:xfrm>
            <a:off x="3657729" y="1527266"/>
            <a:ext cx="4866409" cy="1437409"/>
          </a:xfrm>
          <a:prstGeom prst="roundRect">
            <a:avLst/>
          </a:prstGeom>
          <a:solidFill>
            <a:srgbClr val="E7E6E6"/>
          </a:solidFill>
          <a:ln w="28575">
            <a:solidFill>
              <a:srgbClr val="C619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ea typeface="Calibri"/>
                <a:cs typeface="Calibri"/>
              </a:rPr>
              <a:t>SharePoint Co-Leads</a:t>
            </a:r>
          </a:p>
        </p:txBody>
      </p:sp>
      <p:sp>
        <p:nvSpPr>
          <p:cNvPr id="872" name="Rectangle: Rounded Corners 871">
            <a:extLst>
              <a:ext uri="{FF2B5EF4-FFF2-40B4-BE49-F238E27FC236}">
                <a16:creationId xmlns:a16="http://schemas.microsoft.com/office/drawing/2014/main" id="{72F034A6-253A-D8A0-21D2-C0056D594001}"/>
              </a:ext>
            </a:extLst>
          </p:cNvPr>
          <p:cNvSpPr/>
          <p:nvPr/>
        </p:nvSpPr>
        <p:spPr>
          <a:xfrm>
            <a:off x="465955" y="3425077"/>
            <a:ext cx="4866409" cy="1437409"/>
          </a:xfrm>
          <a:prstGeom prst="roundRect">
            <a:avLst/>
          </a:prstGeom>
          <a:solidFill>
            <a:srgbClr val="E7E6E6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ea typeface="Calibri"/>
                <a:cs typeface="Calibri"/>
              </a:rPr>
              <a:t>Core Team</a:t>
            </a:r>
            <a:endParaRPr lang="en-US" dirty="0"/>
          </a:p>
        </p:txBody>
      </p:sp>
      <p:sp>
        <p:nvSpPr>
          <p:cNvPr id="873" name="Rectangle: Rounded Corners 872">
            <a:extLst>
              <a:ext uri="{FF2B5EF4-FFF2-40B4-BE49-F238E27FC236}">
                <a16:creationId xmlns:a16="http://schemas.microsoft.com/office/drawing/2014/main" id="{4B8EE05B-BB4A-11AA-2DE3-664BE00C2FC9}"/>
              </a:ext>
            </a:extLst>
          </p:cNvPr>
          <p:cNvSpPr/>
          <p:nvPr/>
        </p:nvSpPr>
        <p:spPr>
          <a:xfrm>
            <a:off x="6835125" y="3425077"/>
            <a:ext cx="4866409" cy="1437409"/>
          </a:xfrm>
          <a:prstGeom prst="roundRect">
            <a:avLst/>
          </a:prstGeom>
          <a:solidFill>
            <a:srgbClr val="E7E6E6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ea typeface="Calibri"/>
                <a:cs typeface="Calibri"/>
              </a:rPr>
              <a:t>Organizational Learning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4" name="Rectangle: Rounded Corners 873">
            <a:extLst>
              <a:ext uri="{FF2B5EF4-FFF2-40B4-BE49-F238E27FC236}">
                <a16:creationId xmlns:a16="http://schemas.microsoft.com/office/drawing/2014/main" id="{A85BAC20-4D2E-0600-1932-7654C495FD7D}"/>
              </a:ext>
            </a:extLst>
          </p:cNvPr>
          <p:cNvSpPr/>
          <p:nvPr/>
        </p:nvSpPr>
        <p:spPr>
          <a:xfrm>
            <a:off x="969162" y="5409152"/>
            <a:ext cx="3874372" cy="1020466"/>
          </a:xfrm>
          <a:prstGeom prst="roundRect">
            <a:avLst/>
          </a:prstGeom>
          <a:solidFill>
            <a:srgbClr val="E7E6E6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ea typeface="Calibri"/>
                <a:cs typeface="Calibri"/>
              </a:rPr>
              <a:t>Editors</a:t>
            </a:r>
            <a:endParaRPr lang="en-US" dirty="0"/>
          </a:p>
        </p:txBody>
      </p:sp>
      <p:sp>
        <p:nvSpPr>
          <p:cNvPr id="875" name="Rectangle: Rounded Corners 874">
            <a:extLst>
              <a:ext uri="{FF2B5EF4-FFF2-40B4-BE49-F238E27FC236}">
                <a16:creationId xmlns:a16="http://schemas.microsoft.com/office/drawing/2014/main" id="{56525330-0283-1660-F7B6-F9A52EDB9374}"/>
              </a:ext>
            </a:extLst>
          </p:cNvPr>
          <p:cNvSpPr/>
          <p:nvPr/>
        </p:nvSpPr>
        <p:spPr>
          <a:xfrm>
            <a:off x="7338331" y="5409151"/>
            <a:ext cx="3874372" cy="1020466"/>
          </a:xfrm>
          <a:prstGeom prst="roundRect">
            <a:avLst/>
          </a:prstGeom>
          <a:solidFill>
            <a:srgbClr val="E7E6E6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ea typeface="Calibri"/>
                <a:cs typeface="Calibri"/>
              </a:rPr>
              <a:t>Community</a:t>
            </a:r>
            <a:endParaRPr lang="en-US" dirty="0"/>
          </a:p>
        </p:txBody>
      </p:sp>
      <p:cxnSp>
        <p:nvCxnSpPr>
          <p:cNvPr id="881" name="Connector: Curved 880">
            <a:extLst>
              <a:ext uri="{FF2B5EF4-FFF2-40B4-BE49-F238E27FC236}">
                <a16:creationId xmlns:a16="http://schemas.microsoft.com/office/drawing/2014/main" id="{2B9C5256-82C9-B7DB-AC24-C8EB0A9CE53D}"/>
              </a:ext>
            </a:extLst>
          </p:cNvPr>
          <p:cNvCxnSpPr/>
          <p:nvPr/>
        </p:nvCxnSpPr>
        <p:spPr>
          <a:xfrm>
            <a:off x="8537863" y="2251363"/>
            <a:ext cx="935181" cy="1160318"/>
          </a:xfrm>
          <a:prstGeom prst="curvedConnector3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2" name="Connector: Curved 881">
            <a:extLst>
              <a:ext uri="{FF2B5EF4-FFF2-40B4-BE49-F238E27FC236}">
                <a16:creationId xmlns:a16="http://schemas.microsoft.com/office/drawing/2014/main" id="{CF71823D-4375-1B81-3641-C8574576A0AA}"/>
              </a:ext>
            </a:extLst>
          </p:cNvPr>
          <p:cNvCxnSpPr>
            <a:cxnSpLocks/>
          </p:cNvCxnSpPr>
          <p:nvPr/>
        </p:nvCxnSpPr>
        <p:spPr>
          <a:xfrm flipH="1">
            <a:off x="2888214" y="2265739"/>
            <a:ext cx="804478" cy="1160318"/>
          </a:xfrm>
          <a:prstGeom prst="curvedConnector3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3" name="Straight Arrow Connector 882">
            <a:extLst>
              <a:ext uri="{FF2B5EF4-FFF2-40B4-BE49-F238E27FC236}">
                <a16:creationId xmlns:a16="http://schemas.microsoft.com/office/drawing/2014/main" id="{400D4ECF-CCB3-DAED-3323-C8DB6EE17469}"/>
              </a:ext>
            </a:extLst>
          </p:cNvPr>
          <p:cNvCxnSpPr/>
          <p:nvPr/>
        </p:nvCxnSpPr>
        <p:spPr>
          <a:xfrm>
            <a:off x="9317181" y="4849090"/>
            <a:ext cx="17318" cy="554181"/>
          </a:xfrm>
          <a:prstGeom prst="straightConnector1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4" name="Straight Arrow Connector 883">
            <a:extLst>
              <a:ext uri="{FF2B5EF4-FFF2-40B4-BE49-F238E27FC236}">
                <a16:creationId xmlns:a16="http://schemas.microsoft.com/office/drawing/2014/main" id="{F00E71FC-56A7-31F9-E3AB-B10F79EAAE6D}"/>
              </a:ext>
            </a:extLst>
          </p:cNvPr>
          <p:cNvCxnSpPr>
            <a:cxnSpLocks/>
          </p:cNvCxnSpPr>
          <p:nvPr/>
        </p:nvCxnSpPr>
        <p:spPr>
          <a:xfrm>
            <a:off x="2804237" y="4849089"/>
            <a:ext cx="17318" cy="554181"/>
          </a:xfrm>
          <a:prstGeom prst="straightConnector1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5" name="TextBox 884">
            <a:extLst>
              <a:ext uri="{FF2B5EF4-FFF2-40B4-BE49-F238E27FC236}">
                <a16:creationId xmlns:a16="http://schemas.microsoft.com/office/drawing/2014/main" id="{CDA66E30-494A-1B95-43B1-DCF53C19196F}"/>
              </a:ext>
            </a:extLst>
          </p:cNvPr>
          <p:cNvSpPr txBox="1"/>
          <p:nvPr/>
        </p:nvSpPr>
        <p:spPr>
          <a:xfrm>
            <a:off x="460076" y="2810774"/>
            <a:ext cx="267418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dirty="0">
                <a:solidFill>
                  <a:srgbClr val="C61935"/>
                </a:solidFill>
                <a:latin typeface="Arial"/>
              </a:rPr>
              <a:t>Execute</a:t>
            </a:r>
            <a:endParaRPr lang="en-US" dirty="0"/>
          </a:p>
          <a:p>
            <a:pPr algn="ctr"/>
            <a:endParaRPr lang="en-US"/>
          </a:p>
        </p:txBody>
      </p:sp>
      <p:sp>
        <p:nvSpPr>
          <p:cNvPr id="886" name="TextBox 885">
            <a:extLst>
              <a:ext uri="{FF2B5EF4-FFF2-40B4-BE49-F238E27FC236}">
                <a16:creationId xmlns:a16="http://schemas.microsoft.com/office/drawing/2014/main" id="{7161BCD5-2DEE-EFF8-DEBC-BA5CF4561106}"/>
              </a:ext>
            </a:extLst>
          </p:cNvPr>
          <p:cNvSpPr txBox="1"/>
          <p:nvPr/>
        </p:nvSpPr>
        <p:spPr>
          <a:xfrm>
            <a:off x="9000226" y="2796395"/>
            <a:ext cx="267418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3600" b="1" dirty="0">
                <a:solidFill>
                  <a:srgbClr val="C61935"/>
                </a:solidFill>
                <a:latin typeface="Arial"/>
              </a:rPr>
              <a:t>Advocate</a:t>
            </a:r>
            <a:endParaRPr lang="en-US" sz="3600" b="1" dirty="0">
              <a:solidFill>
                <a:srgbClr val="C61935"/>
              </a:solidFill>
              <a:latin typeface="Arial"/>
              <a:cs typeface="Arial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E183AF-A729-4D5B-B40E-401441EB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-5400000">
            <a:off x="-2549243" y="2352527"/>
            <a:ext cx="6956141" cy="204630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C61935"/>
                </a:solidFill>
                <a:latin typeface="Arial"/>
                <a:cs typeface="Arial"/>
              </a:rPr>
              <a:t>Core Team Membership</a:t>
            </a:r>
            <a:endParaRPr lang="en-US" dirty="0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0B882258-12F4-1C7A-4CF5-0A40B6A52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244991"/>
              </p:ext>
            </p:extLst>
          </p:nvPr>
        </p:nvGraphicFramePr>
        <p:xfrm>
          <a:off x="1955321" y="186906"/>
          <a:ext cx="9684325" cy="6494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082636">
                  <a:extLst>
                    <a:ext uri="{9D8B030D-6E8A-4147-A177-3AD203B41FA5}">
                      <a16:colId xmlns:a16="http://schemas.microsoft.com/office/drawing/2014/main" val="762424853"/>
                    </a:ext>
                  </a:extLst>
                </a:gridCol>
                <a:gridCol w="6601689">
                  <a:extLst>
                    <a:ext uri="{9D8B030D-6E8A-4147-A177-3AD203B41FA5}">
                      <a16:colId xmlns:a16="http://schemas.microsoft.com/office/drawing/2014/main" val="1340206322"/>
                    </a:ext>
                  </a:extLst>
                </a:gridCol>
              </a:tblGrid>
              <a:tr h="59528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Stakeholder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Related Work and Expertise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273451"/>
                  </a:ext>
                </a:extLst>
              </a:tr>
              <a:tr h="189410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800" dirty="0"/>
                        <a:t>SharePoint 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US" sz="2800" dirty="0"/>
                        <a:t>Co-Leads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Manage consultant work</a:t>
                      </a:r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Coordinate between Core Team and Organizational Learning</a:t>
                      </a:r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Knowledge management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789372"/>
                  </a:ext>
                </a:extLst>
              </a:tr>
              <a:tr h="1479208">
                <a:tc>
                  <a:txBody>
                    <a:bodyPr/>
                    <a:lstStyle/>
                    <a:p>
                      <a:r>
                        <a:rPr lang="en-US" sz="2800" dirty="0"/>
                        <a:t>ITS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2800" dirty="0"/>
                        <a:t>User and site access groups</a:t>
                      </a:r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Microsoft environment and licensing</a:t>
                      </a:r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Cybersecurity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22730"/>
                  </a:ext>
                </a:extLst>
              </a:tr>
              <a:tr h="1479208">
                <a:tc>
                  <a:txBody>
                    <a:bodyPr/>
                    <a:lstStyle/>
                    <a:p>
                      <a:r>
                        <a:rPr lang="en-US" sz="2800" dirty="0"/>
                        <a:t>IR/AIT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Data and assessment</a:t>
                      </a:r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College information systems</a:t>
                      </a:r>
                      <a:endParaRPr lang="en-US" dirty="0"/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Data governance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041374"/>
                  </a:ext>
                </a:extLst>
              </a:tr>
              <a:tr h="1046269">
                <a:tc>
                  <a:txBody>
                    <a:bodyPr/>
                    <a:lstStyle/>
                    <a:p>
                      <a:r>
                        <a:rPr lang="en-US" sz="2800" dirty="0"/>
                        <a:t>CRM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/>
                        <a:buChar char="•"/>
                      </a:pPr>
                      <a:r>
                        <a:rPr lang="en-US" sz="2800" dirty="0"/>
                        <a:t>Branding</a:t>
                      </a:r>
                    </a:p>
                    <a:p>
                      <a:pPr marL="457200" lvl="0" indent="-457200">
                        <a:buFont typeface="Arial"/>
                        <a:buChar char="•"/>
                      </a:pPr>
                      <a:r>
                        <a:rPr lang="en-US" sz="2800" dirty="0"/>
                        <a:t>Graphic design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620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142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A7DB39-B567-92AD-64C2-07EDDDEE3C25}"/>
              </a:ext>
            </a:extLst>
          </p:cNvPr>
          <p:cNvSpPr/>
          <p:nvPr/>
        </p:nvSpPr>
        <p:spPr>
          <a:xfrm>
            <a:off x="0" y="0"/>
            <a:ext cx="12192000" cy="1691640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b="1" dirty="0">
                <a:solidFill>
                  <a:srgbClr val="C61935"/>
                </a:solidFill>
                <a:latin typeface="Arial"/>
                <a:ea typeface="Verdana"/>
                <a:cs typeface="Arial"/>
              </a:rPr>
              <a:t>Organizational Learning:</a:t>
            </a:r>
            <a:endParaRPr lang="en-US" dirty="0"/>
          </a:p>
          <a:p>
            <a:pPr algn="ctr"/>
            <a:r>
              <a:rPr lang="en-US" sz="4800" b="1" dirty="0">
                <a:solidFill>
                  <a:srgbClr val="002060"/>
                </a:solidFill>
                <a:latin typeface="Arial"/>
                <a:ea typeface="Verdana"/>
                <a:cs typeface="Arial"/>
              </a:rPr>
              <a:t>Membership Representation Needs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DD9BFF-F986-6D28-3D7C-FE42477F4D32}"/>
              </a:ext>
            </a:extLst>
          </p:cNvPr>
          <p:cNvSpPr/>
          <p:nvPr/>
        </p:nvSpPr>
        <p:spPr>
          <a:xfrm>
            <a:off x="347840" y="2036554"/>
            <a:ext cx="5544094" cy="440120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/>
                <a:ea typeface="Verdana"/>
                <a:cs typeface="Arial"/>
              </a:rPr>
              <a:t>Currently Represented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Employee Groups: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800" dirty="0">
                <a:latin typeface="Arial"/>
                <a:ea typeface="Verdana"/>
                <a:cs typeface="Arial"/>
              </a:rPr>
              <a:t>Admin/Admin Professional</a:t>
            </a:r>
            <a:endParaRPr lang="en-US" sz="280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800" dirty="0">
                <a:latin typeface="Arial"/>
                <a:ea typeface="Verdana"/>
                <a:cs typeface="Arial"/>
              </a:rPr>
              <a:t>ACE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800" dirty="0">
                <a:latin typeface="Arial"/>
                <a:ea typeface="Verdana"/>
                <a:cs typeface="Arial"/>
              </a:rPr>
              <a:t>Associate Faculty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CRM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Harmony/Wilsonville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Human Resources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latin typeface="Arial"/>
                <a:ea typeface="Verdana"/>
                <a:cs typeface="Arial"/>
              </a:rPr>
              <a:t>Institutional Research/AIT</a:t>
            </a:r>
            <a:endParaRPr lang="en-US" sz="2800" dirty="0">
              <a:latin typeface="Arial"/>
              <a:ea typeface="Verdana"/>
              <a:cs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LEAP Office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BD9B9B0-84AA-AD0D-D306-2F851E8C7A98}"/>
              </a:ext>
            </a:extLst>
          </p:cNvPr>
          <p:cNvCxnSpPr>
            <a:cxnSpLocks/>
          </p:cNvCxnSpPr>
          <p:nvPr/>
        </p:nvCxnSpPr>
        <p:spPr>
          <a:xfrm flipH="1">
            <a:off x="5831013" y="2184519"/>
            <a:ext cx="12859" cy="4255698"/>
          </a:xfrm>
          <a:prstGeom prst="line">
            <a:avLst/>
          </a:prstGeom>
          <a:ln w="57150">
            <a:solidFill>
              <a:srgbClr val="C619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EE4D4A8-9D2E-1E58-B4CA-DADF5B3E95CB}"/>
              </a:ext>
            </a:extLst>
          </p:cNvPr>
          <p:cNvSpPr/>
          <p:nvPr/>
        </p:nvSpPr>
        <p:spPr>
          <a:xfrm>
            <a:off x="6113160" y="2036553"/>
            <a:ext cx="5788509" cy="39703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/>
                <a:ea typeface="Verdana"/>
                <a:cs typeface="Arial"/>
              </a:rPr>
              <a:t>Identified Representation Needs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Employee Groups: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800" dirty="0">
                <a:latin typeface="Arial"/>
                <a:ea typeface="Verdana"/>
                <a:cs typeface="Arial"/>
              </a:rPr>
              <a:t>Full-time Faculty</a:t>
            </a:r>
            <a:endParaRPr lang="en-US" sz="2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800" dirty="0">
                <a:latin typeface="Arial"/>
                <a:ea typeface="Verdana"/>
                <a:cs typeface="Arial"/>
              </a:rPr>
              <a:t>Part-Time Classified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Verdana"/>
                <a:cs typeface="Arial"/>
              </a:rPr>
              <a:t>Admin Assistants/Admin Coordinators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/>
                <a:ea typeface="Verdana"/>
                <a:cs typeface="Arial"/>
              </a:rPr>
              <a:t>Employees in their first year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C61935"/>
                </a:solidFill>
                <a:latin typeface="Arial"/>
                <a:ea typeface="Verdana"/>
                <a:cs typeface="Arial"/>
              </a:rPr>
              <a:t>Who else?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Arial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18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E42D85-B744-8538-BEE0-476768553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C209B4-E22F-3CEB-0A47-ED58A8FE06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752" y="262891"/>
            <a:ext cx="10614457" cy="1459392"/>
          </a:xfrm>
        </p:spPr>
        <p:txBody>
          <a:bodyPr anchor="ctr">
            <a:normAutofit/>
          </a:bodyPr>
          <a:lstStyle/>
          <a:p>
            <a:r>
              <a:rPr lang="en-US" b="1" dirty="0">
                <a:solidFill>
                  <a:srgbClr val="C61935"/>
                </a:solidFill>
                <a:latin typeface="Arial"/>
                <a:cs typeface="Arial"/>
              </a:rPr>
              <a:t>Community Engagement &amp; Communication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D303F-3532-88FC-C520-3905B46D8F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23895" y="1852244"/>
            <a:ext cx="10093651" cy="4407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>
                <a:ea typeface="Calibri"/>
                <a:cs typeface="Calibri"/>
              </a:rPr>
              <a:t>What input should Organizational Learning seek from all CCC?</a:t>
            </a:r>
            <a:endParaRPr lang="en-US"/>
          </a:p>
          <a:p>
            <a:pPr marL="457200" indent="-457200">
              <a:lnSpc>
                <a:spcPct val="150000"/>
              </a:lnSpc>
            </a:pPr>
            <a:r>
              <a:rPr lang="en-US">
                <a:ea typeface="Calibri"/>
                <a:cs typeface="Calibri"/>
              </a:rPr>
              <a:t>How frequently should updates be sent to all CCC?</a:t>
            </a:r>
            <a:endParaRPr lang="en-US" dirty="0">
              <a:ea typeface="Calibri"/>
              <a:cs typeface="Calibri"/>
            </a:endParaRPr>
          </a:p>
          <a:p>
            <a:pPr marL="457200" indent="-457200">
              <a:lnSpc>
                <a:spcPct val="150000"/>
              </a:lnSpc>
            </a:pPr>
            <a:r>
              <a:rPr lang="en-US">
                <a:ea typeface="Calibri"/>
                <a:cs typeface="Calibri"/>
              </a:rPr>
              <a:t>What communication methods/channels should be prioritized?</a:t>
            </a:r>
            <a:endParaRPr lang="en-US"/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FADFC9-FDF9-C6A8-073E-0A6334BB92A0}"/>
              </a:ext>
            </a:extLst>
          </p:cNvPr>
          <p:cNvSpPr/>
          <p:nvPr/>
        </p:nvSpPr>
        <p:spPr>
          <a:xfrm>
            <a:off x="10525124" y="0"/>
            <a:ext cx="1666876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4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ychological Safety 101 PPT" id="{487B4D51-CBE9-46C6-9DA0-741D82A7A102}" vid="{4113062C-3859-44F9-9BF7-A8C9E5629B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78116799E654B863827DE38CA0660" ma:contentTypeVersion="11" ma:contentTypeDescription="Create a new document." ma:contentTypeScope="" ma:versionID="25a9d9aec0fbc68f18dca60e6d55f4f3">
  <xsd:schema xmlns:xsd="http://www.w3.org/2001/XMLSchema" xmlns:xs="http://www.w3.org/2001/XMLSchema" xmlns:p="http://schemas.microsoft.com/office/2006/metadata/properties" xmlns:ns2="1e5ae61f-da06-4529-bf39-82707fb315ac" xmlns:ns3="44d744a0-f988-4b44-9eac-d23d5433b382" targetNamespace="http://schemas.microsoft.com/office/2006/metadata/properties" ma:root="true" ma:fieldsID="37b3dab25d1487164b93e505b86b6d8e" ns2:_="" ns3:_="">
    <xsd:import namespace="1e5ae61f-da06-4529-bf39-82707fb315ac"/>
    <xsd:import namespace="44d744a0-f988-4b44-9eac-d23d5433b3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ae61f-da06-4529-bf39-82707fb315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6dfb2b3-8334-4dc0-aa00-4b82a53289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744a0-f988-4b44-9eac-d23d5433b38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3ed16b6-b67f-46b1-9509-79038967de20}" ma:internalName="TaxCatchAll" ma:showField="CatchAllData" ma:web="44d744a0-f988-4b44-9eac-d23d5433b3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5ae61f-da06-4529-bf39-82707fb315ac">
      <Terms xmlns="http://schemas.microsoft.com/office/infopath/2007/PartnerControls"/>
    </lcf76f155ced4ddcb4097134ff3c332f>
    <TaxCatchAll xmlns="44d744a0-f988-4b44-9eac-d23d5433b3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AAE600-5AEB-424F-AFFB-AD3023AC1C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5ae61f-da06-4529-bf39-82707fb315ac"/>
    <ds:schemaRef ds:uri="44d744a0-f988-4b44-9eac-d23d5433b3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84059F-4CAA-4E85-AF6B-53ABC8AB8C1A}">
  <ds:schemaRefs>
    <ds:schemaRef ds:uri="1e5ae61f-da06-4529-bf39-82707fb315ac"/>
    <ds:schemaRef ds:uri="44d744a0-f988-4b44-9eac-d23d5433b38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6E46E1D-A8F9-4FE3-AF77-621CBF60E4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2132</Words>
  <Application>Microsoft Office PowerPoint</Application>
  <PresentationFormat>Widescreen</PresentationFormat>
  <Paragraphs>257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Knowledge Management Initiative: SharePoint Next Steps</vt:lpstr>
      <vt:lpstr>Knowledge Management - Initiative Updates</vt:lpstr>
      <vt:lpstr>Scope of Consultant Work</vt:lpstr>
      <vt:lpstr>Implementation Team Structure</vt:lpstr>
      <vt:lpstr>Core Team Membership</vt:lpstr>
      <vt:lpstr>PowerPoint Presentation</vt:lpstr>
      <vt:lpstr>Community Engagement &amp;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REVIEWS MADE EASY</dc:title>
  <dc:creator>Julia Nicholson</dc:creator>
  <cp:lastModifiedBy>Julia Nicholson</cp:lastModifiedBy>
  <cp:revision>468</cp:revision>
  <dcterms:created xsi:type="dcterms:W3CDTF">2024-03-27T18:25:51Z</dcterms:created>
  <dcterms:modified xsi:type="dcterms:W3CDTF">2025-11-14T17:29:32Z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0x010100DA178116799E654B863827DE38CA0660</vt:lpwstr>
  </property>
  <property fmtid="{D5CDD505-2E9C-101B-9397-08002B2CF9AE}" pid="3" name="MediaServiceImageTags">
    <vt:lpwstr/>
  </property>
</Properties>
</file>